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3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1"/>
  </p:notesMasterIdLst>
  <p:sldIdLst>
    <p:sldId id="309" r:id="rId7"/>
    <p:sldId id="281" r:id="rId8"/>
    <p:sldId id="359" r:id="rId9"/>
    <p:sldId id="3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D704C-2910-7E4B-4558-FE24F172E03B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6D58C7-6F68-FA5D-933B-5DD85B8919DD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708FA-2C9B-555F-2C2E-EC98FE024A04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10826750" y="6515100"/>
            <a:ext cx="12033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Safaricom Internal</a:t>
            </a: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[Get Credentials from windows Manager]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556638" y="978088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692881" y="2035432"/>
            <a:ext cx="1108403" cy="873145"/>
            <a:chOff x="2025777" y="2173509"/>
            <a:chExt cx="1108692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Get Credentials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2458589" y="3375577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Found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03538" y="1103353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Request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26512" y="4590272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Throw Exception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162584" y="1575452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0" idx="3"/>
            <a:endCxn id="28" idx="0"/>
          </p:cNvCxnSpPr>
          <p:nvPr/>
        </p:nvCxnSpPr>
        <p:spPr>
          <a:xfrm flipH="1">
            <a:off x="3242072" y="2370469"/>
            <a:ext cx="525870" cy="1005108"/>
          </a:xfrm>
          <a:prstGeom prst="bentConnector4">
            <a:avLst>
              <a:gd name="adj1" fmla="val -43471"/>
              <a:gd name="adj2" fmla="val 6666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4392" y="2926077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36956" y="3709435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64" idx="2"/>
            <a:endCxn id="44" idx="0"/>
          </p:cNvCxnSpPr>
          <p:nvPr/>
        </p:nvCxnSpPr>
        <p:spPr>
          <a:xfrm>
            <a:off x="5811362" y="3656732"/>
            <a:ext cx="20047" cy="93354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8" idx="2"/>
            <a:endCxn id="61" idx="0"/>
          </p:cNvCxnSpPr>
          <p:nvPr/>
        </p:nvCxnSpPr>
        <p:spPr>
          <a:xfrm flipH="1">
            <a:off x="3242071" y="4385630"/>
            <a:ext cx="1" cy="96750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lowchart: Terminator 54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6451356" y="5771184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39" idx="2"/>
            <a:endCxn id="64" idx="0"/>
          </p:cNvCxnSpPr>
          <p:nvPr/>
        </p:nvCxnSpPr>
        <p:spPr>
          <a:xfrm>
            <a:off x="5783262" y="2187687"/>
            <a:ext cx="28100" cy="4589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13567" y="4716763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2656406" y="535313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4025554" y="1519425"/>
            <a:ext cx="1077984" cy="236117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44348" y="3589029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5027879" y="2646679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Provided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8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3"/>
            <a:endCxn id="82" idx="0"/>
          </p:cNvCxnSpPr>
          <p:nvPr/>
        </p:nvCxnSpPr>
        <p:spPr>
          <a:xfrm>
            <a:off x="6594844" y="3151706"/>
            <a:ext cx="1302495" cy="1348098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5" idx="2"/>
            <a:endCxn id="55" idx="3"/>
          </p:cNvCxnSpPr>
          <p:nvPr/>
        </p:nvCxnSpPr>
        <p:spPr>
          <a:xfrm flipH="1">
            <a:off x="7622685" y="5372949"/>
            <a:ext cx="261799" cy="587990"/>
          </a:xfrm>
          <a:prstGeom prst="bentConnector3">
            <a:avLst>
              <a:gd name="adj1" fmla="val -8731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45" idx="2"/>
            <a:endCxn id="55" idx="1"/>
          </p:cNvCxnSpPr>
          <p:nvPr/>
        </p:nvCxnSpPr>
        <p:spPr>
          <a:xfrm rot="16200000" flipH="1">
            <a:off x="5952614" y="5462196"/>
            <a:ext cx="377535" cy="61994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359808" y="4499804"/>
            <a:ext cx="1075061" cy="873145"/>
            <a:chOff x="1924581" y="2995995"/>
            <a:chExt cx="1075341" cy="87337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Add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 smtClean="0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[Access Website, log in, Download and Close 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391187" y="916315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Continuation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01274" y="2503109"/>
            <a:ext cx="1088121" cy="873145"/>
            <a:chOff x="1924581" y="2995995"/>
            <a:chExt cx="1088404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Use provided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37646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49406" y="3843255"/>
            <a:ext cx="1075061" cy="873145"/>
            <a:chOff x="1924581" y="2995995"/>
            <a:chExt cx="1075341" cy="8733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Navigate to relevant menu item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97541" y="5233703"/>
            <a:ext cx="1075061" cy="873145"/>
            <a:chOff x="1924581" y="2995995"/>
            <a:chExt cx="1075341" cy="87337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Click on Download and Support page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169099" y="1714001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/>
                <a:t>Download the files under Legacy Systems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240194" y="3202555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r>
                <a:rPr lang="en-US" sz="1200" dirty="0"/>
                <a:t>Logout of ACME System 1 and close browser window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61" idx="2"/>
            <a:endCxn id="20" idx="0"/>
          </p:cNvCxnSpPr>
          <p:nvPr/>
        </p:nvCxnSpPr>
        <p:spPr>
          <a:xfrm>
            <a:off x="2930483" y="2349817"/>
            <a:ext cx="108322" cy="1532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35135" y="3383274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35134" y="4751983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3" idx="3"/>
            <a:endCxn id="36" idx="0"/>
          </p:cNvCxnSpPr>
          <p:nvPr/>
        </p:nvCxnSpPr>
        <p:spPr>
          <a:xfrm flipV="1">
            <a:off x="3672602" y="1714001"/>
            <a:ext cx="4176222" cy="3854739"/>
          </a:xfrm>
          <a:prstGeom prst="bentConnector4">
            <a:avLst>
              <a:gd name="adj1" fmla="val 41862"/>
              <a:gd name="adj2" fmla="val 10593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>
            <a:off x="7848823" y="2798335"/>
            <a:ext cx="96268" cy="40422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7423598" y="5104287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endCxn id="54" idx="0"/>
          </p:cNvCxnSpPr>
          <p:nvPr/>
        </p:nvCxnSpPr>
        <p:spPr>
          <a:xfrm>
            <a:off x="8009262" y="4214890"/>
            <a:ext cx="1" cy="88939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9008884" y="2961406"/>
            <a:ext cx="2623" cy="39042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171145" y="1078185"/>
            <a:ext cx="1471450" cy="1271632"/>
            <a:chOff x="1888922" y="2838262"/>
            <a:chExt cx="1111000" cy="103110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888922" y="2838262"/>
              <a:ext cx="1111000" cy="8279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Open the browser and navigate to </a:t>
              </a:r>
              <a:r>
                <a:rPr lang="en-US" sz="1050" dirty="0" smtClean="0">
                  <a:solidFill>
                    <a:schemeClr val="bg1"/>
                  </a:solidFill>
                </a:rPr>
                <a:t>ACME System1 and </a:t>
              </a:r>
              <a:r>
                <a:rPr lang="en-US" sz="1050" dirty="0">
                  <a:solidFill>
                    <a:schemeClr val="bg1"/>
                  </a:solidFill>
                </a:rPr>
                <a:t>log </a:t>
              </a:r>
              <a:r>
                <a:rPr lang="en-US" sz="1050" dirty="0"/>
                <a:t>in 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71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sz="2000" dirty="0" err="1" smtClean="0"/>
              <a:t>Robot</a:t>
            </a:r>
            <a:r>
              <a:rPr lang="en-US" sz="2000" dirty="0" err="1" smtClean="0"/>
              <a:t>Path</a:t>
            </a:r>
            <a:r>
              <a:rPr lang="en-US" sz="2000" dirty="0"/>
              <a:t>: </a:t>
            </a:r>
            <a:r>
              <a:rPr lang="en-US" sz="2000" dirty="0" smtClean="0"/>
              <a:t>[Get Credentials from windows </a:t>
            </a:r>
            <a:r>
              <a:rPr lang="en-US" sz="2000" dirty="0" smtClean="0"/>
              <a:t>Manager, </a:t>
            </a:r>
            <a:r>
              <a:rPr lang="en-US" sz="2000" dirty="0" err="1" smtClean="0"/>
              <a:t>Acess</a:t>
            </a:r>
            <a:r>
              <a:rPr lang="en-US" sz="2000" dirty="0" smtClean="0"/>
              <a:t> ACME , </a:t>
            </a:r>
            <a:r>
              <a:rPr lang="en-US" sz="2000" dirty="0" err="1" smtClean="0"/>
              <a:t>Dowload</a:t>
            </a:r>
            <a:r>
              <a:rPr lang="en-US" sz="2000" dirty="0" smtClean="0"/>
              <a:t> and Log Out]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392748" y="1038252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456784" y="2056367"/>
            <a:ext cx="1108403" cy="873145"/>
            <a:chOff x="2025777" y="2173509"/>
            <a:chExt cx="1108692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Input Dialog ACTIVITY</a:t>
              </a:r>
              <a:endParaRPr lang="en-US" sz="1200" dirty="0" smtClean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6479629" y="3034237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valid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8878704" y="1038252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Invoke ACME access Workflow, download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and log out</a:t>
              </a:r>
              <a:endParaRPr lang="en-US" sz="1200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978413" y="1657004"/>
            <a:ext cx="15902" cy="39936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 rot="16200000" flipH="1">
            <a:off x="2746574" y="3210596"/>
            <a:ext cx="572251" cy="1008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8" idx="2"/>
            <a:endCxn id="73" idx="0"/>
          </p:cNvCxnSpPr>
          <p:nvPr/>
        </p:nvCxnSpPr>
        <p:spPr>
          <a:xfrm>
            <a:off x="7263112" y="4044290"/>
            <a:ext cx="0" cy="41569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503504" y="2313211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9292336" y="3935221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8046594" y="1454324"/>
            <a:ext cx="832110" cy="208494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906125" y="4093891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2254257" y="3501763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80" idx="3"/>
            <a:endCxn id="28" idx="0"/>
          </p:cNvCxnSpPr>
          <p:nvPr/>
        </p:nvCxnSpPr>
        <p:spPr>
          <a:xfrm flipH="1">
            <a:off x="7263112" y="1940165"/>
            <a:ext cx="168856" cy="1094072"/>
          </a:xfrm>
          <a:prstGeom prst="bentConnector4">
            <a:avLst>
              <a:gd name="adj1" fmla="val -135382"/>
              <a:gd name="adj2" fmla="val 65311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 flipV="1">
            <a:off x="3821222" y="1940165"/>
            <a:ext cx="2535687" cy="206662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1"/>
            <a:endCxn id="77" idx="0"/>
          </p:cNvCxnSpPr>
          <p:nvPr/>
        </p:nvCxnSpPr>
        <p:spPr>
          <a:xfrm rot="10800000" flipH="1" flipV="1">
            <a:off x="2254256" y="4006790"/>
            <a:ext cx="662993" cy="1045718"/>
          </a:xfrm>
          <a:prstGeom prst="bentConnector4">
            <a:avLst>
              <a:gd name="adj1" fmla="val -34480"/>
              <a:gd name="adj2" fmla="val 7414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616290" y="4459985"/>
            <a:ext cx="1293644" cy="1137845"/>
            <a:chOff x="5752524" y="2208942"/>
            <a:chExt cx="1075341" cy="90430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5752524" y="220894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Create Credentials using valid ACME access, log in download and logout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5752526" y="2910124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379719" y="5052508"/>
            <a:ext cx="1108403" cy="873145"/>
            <a:chOff x="2025777" y="2173509"/>
            <a:chExt cx="1108692" cy="87337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Request User Input Data</a:t>
              </a:r>
              <a:endParaRPr lang="en-US" sz="1200" dirty="0" smtClean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356909" y="1605128"/>
            <a:ext cx="1075061" cy="873145"/>
            <a:chOff x="6085036" y="2081442"/>
            <a:chExt cx="1075341" cy="87337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6085036" y="208144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Invoke Credentials </a:t>
              </a:r>
              <a:r>
                <a:rPr lang="en-US" sz="1200" dirty="0" err="1" smtClean="0">
                  <a:solidFill>
                    <a:srgbClr val="FFFFFF"/>
                  </a:solidFill>
                  <a:latin typeface="Arial"/>
                  <a:cs typeface="Arial"/>
                </a:rPr>
                <a:t>Workfflow</a:t>
              </a:r>
              <a:endParaRPr lang="en-US" sz="1200" dirty="0" smtClean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6085036" y="2751689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3791182" y="3671752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28610" y="3772158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9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9" idx="2"/>
            <a:endCxn id="61" idx="0"/>
          </p:cNvCxnSpPr>
          <p:nvPr/>
        </p:nvCxnSpPr>
        <p:spPr>
          <a:xfrm rot="16200000" flipH="1">
            <a:off x="8811897" y="2869116"/>
            <a:ext cx="1812635" cy="31957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73" idx="3"/>
            <a:endCxn id="61" idx="1"/>
          </p:cNvCxnSpPr>
          <p:nvPr/>
        </p:nvCxnSpPr>
        <p:spPr>
          <a:xfrm flipV="1">
            <a:off x="7909934" y="4124976"/>
            <a:ext cx="1382402" cy="75667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4437653" y="4611450"/>
            <a:ext cx="1302823" cy="1124108"/>
            <a:chOff x="1658869" y="2526101"/>
            <a:chExt cx="1075341" cy="87337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658869" y="2526101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Access ACME download and Log out</a:t>
              </a:r>
              <a:endParaRPr lang="en-US" sz="1200" dirty="0" smtClean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658871" y="3196348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11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endCxn id="106" idx="1"/>
          </p:cNvCxnSpPr>
          <p:nvPr/>
        </p:nvCxnSpPr>
        <p:spPr>
          <a:xfrm flipV="1">
            <a:off x="3489832" y="5042784"/>
            <a:ext cx="947821" cy="42725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107" idx="2"/>
            <a:endCxn id="61" idx="2"/>
          </p:cNvCxnSpPr>
          <p:nvPr/>
        </p:nvCxnSpPr>
        <p:spPr>
          <a:xfrm rot="5400000" flipH="1" flipV="1">
            <a:off x="6773119" y="2630677"/>
            <a:ext cx="1420827" cy="4788935"/>
          </a:xfrm>
          <a:prstGeom prst="bentConnector3">
            <a:avLst>
              <a:gd name="adj1" fmla="val -1608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1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0CA0BB-77A8-4C8B-94A9-7197BA078071}">
  <ds:schemaRefs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2f4e3c30-7769-4768-9bf4-3f433c828c8c"/>
    <ds:schemaRef ds:uri="http://purl.org/dc/terms/"/>
    <ds:schemaRef ds:uri="http://www.w3.org/XML/1998/namespace"/>
    <ds:schemaRef ds:uri="http://schemas.microsoft.com/office/infopath/2007/PartnerControls"/>
    <ds:schemaRef ds:uri="e654be68-d23d-4d0d-85fc-96d3a7cff2e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203</Words>
  <Application>Microsoft Office PowerPoint</Application>
  <PresentationFormat>Widescreen</PresentationFormat>
  <Paragraphs>61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[Get Credentials from windows Manager]</vt:lpstr>
      <vt:lpstr>HumanPath: [Access Website, log in, Download and Close ]</vt:lpstr>
      <vt:lpstr>RobotPath: [Get Credentials from windows Manager, Acess ACME , Dowload and Log Out]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Joe</cp:lastModifiedBy>
  <cp:revision>20</cp:revision>
  <dcterms:created xsi:type="dcterms:W3CDTF">2019-07-19T20:10:24Z</dcterms:created>
  <dcterms:modified xsi:type="dcterms:W3CDTF">2024-01-02T15:30:37Z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2023-06-08T18:03:11Z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6b4a7fba-14b4-4cc3-ab49-721261d0e686</vt:lpwstr>
  </property>
  <property fmtid="{D5CDD505-2E9C-101B-9397-08002B2CF9AE}" pid="9" name="MSIP_Label_6926a360-01f4-41de-a997-796697102599_ContentBits">
    <vt:lpwstr>2</vt:lpwstr>
  </property>
  <property fmtid="{D5CDD505-2E9C-101B-9397-08002B2CF9AE}" pid="10" name="ClassificationContentMarkingFooterLocations">
    <vt:lpwstr>Office Theme:8\Presentation Layouts:6\1_Office Theme:7\Publication Layouts:6</vt:lpwstr>
  </property>
  <property fmtid="{D5CDD505-2E9C-101B-9397-08002B2CF9AE}" pid="11" name="ClassificationContentMarkingFooterText">
    <vt:lpwstr>C2 - Safaricom Internal</vt:lpwstr>
  </property>
</Properties>
</file>